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50" r:id="rId5"/>
    <p:sldId id="1151" r:id="rId6"/>
    <p:sldId id="1149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讲述了英国残奥短跑选手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McFall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成为首位残疾宇航员的励志故事。他因车祸截肢后坚持运动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赢得残奥奖牌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并成功申请成为欧洲航天局研究项目中的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残疾宇航员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探索未来残疾宇航员的太空训练可能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6694" y="908720"/>
            <a:ext cx="9130398" cy="1224136"/>
          </a:xfrm>
          <a:prstGeom prst="rect">
            <a:avLst/>
          </a:prstGeom>
        </p:spPr>
      </p:pic>
      <p:pic>
        <p:nvPicPr>
          <p:cNvPr id="4" name="语篇导航-DA.eps" descr="id:21474881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348880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683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将方框中所给词（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believe a disabled person can be an astronaut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McFall is a British Paralympic sprinter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残奥会短跑选手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 the first disabled person to be an astronaut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was 19, McFall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himself badly in a motorbike accident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right leg became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8652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790950" y="1484784"/>
            <a:ext cx="5184576" cy="64633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45592" y="3112090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hurt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1450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,McFall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在一场摩托车事故中严重受伤。描述过去事故中的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。用动词过去式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伤害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且与反身代词构成搭配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用作动词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伤害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受伤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,hurt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的过去式和过去分词均为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 himself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弄伤他自己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8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3038" y="5171708"/>
            <a:ext cx="288032" cy="2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将方框中所给词（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believe a disabled person can be an astronaut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McFall is a British Paralympic sprinter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残奥会短跑选手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 the first disabled person to be an astronaut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was 19, McFall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himself badly in a motorbike accident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right leg became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7455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790950" y="1774557"/>
            <a:ext cx="5184576" cy="64633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43869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考查形容词。句意：他的右腿骨折了。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后需接形容词作表语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骨折的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）描述腿部伤情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截肢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逻辑一致。故填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95236" y="3960900"/>
            <a:ext cx="112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broken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42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3015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result, the doctors had to cut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right leg to save his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smtClean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up, he took up running, using his “new” leg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2008, he won a bronze medal at the Paralympic Games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247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790950" y="1124744"/>
            <a:ext cx="5184576" cy="64633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337713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考查固定搭配。句意：结果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医生不得不截掉他的右腿以挽救生命。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“cut off” 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医生不得不截肢他的右腿以挽救生命。故填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43078" y="1843083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off</a:t>
            </a:r>
            <a:endParaRPr lang="zh-CN" altLang="en-US"/>
          </a:p>
        </p:txBody>
      </p:sp>
      <p:sp>
        <p:nvSpPr>
          <p:cNvPr id="8" name="内容占位符 9"/>
          <p:cNvSpPr txBox="1">
            <a:spLocks/>
          </p:cNvSpPr>
          <p:nvPr/>
        </p:nvSpPr>
        <p:spPr bwMode="auto">
          <a:xfrm>
            <a:off x="360854" y="4435371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考查固定搭配。句意：他没有放弃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而是用他的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腿（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）开始跑步。固定搭配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）表转折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强调他未放弃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转而选择积极行动。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,instead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的首字母应大写。故填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07574" y="1844824"/>
            <a:ext cx="1494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Instead of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8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2022, McFall made a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apply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申请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join the European Space Agency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trainee astronauts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luckily, he was chosen to be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parastronaut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残疾宇航员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take part in a study into how ESA can train disabled people to travel into space in the future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790950" y="1340768"/>
            <a:ext cx="5184576" cy="64633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43149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,McFall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决定申请加入欧洲航天局。固定搭配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a decision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做决定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且与后文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形成语境逻辑链。故填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55560" y="2152859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decision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85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386</Words>
  <Application>Microsoft Office PowerPoint</Application>
  <PresentationFormat>自定义</PresentationFormat>
  <Paragraphs>28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2025-09-17T13:54:10Z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